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707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6339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162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1022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7364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5812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73375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243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3553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292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7725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629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1652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426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9392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5393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16D27-6715-4CC4-AE50-C2A7E8465879}" type="datetimeFigureOut">
              <a:rPr lang="es-PE" smtClean="0"/>
              <a:t>18/10/2023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A63B92-1971-43E4-BE83-F305E7F5654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077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13DEF-D679-9089-A76C-985F10676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722" y="3035601"/>
            <a:ext cx="8915399" cy="226278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s-ES" sz="6000" b="1" dirty="0">
                <a:latin typeface="Algerian" panose="04020705040A02060702" pitchFamily="82" charset="0"/>
              </a:rPr>
              <a:t>NORMAS DE CONVIVENCIA EN LA I.E.P.</a:t>
            </a:r>
            <a:endParaRPr lang="es-PE" sz="6000" b="1" dirty="0">
              <a:latin typeface="Algerian" panose="04020705040A02060702" pitchFamily="82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5AC3B1E-FCAA-8418-E71A-94DE409E7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695325"/>
            <a:ext cx="160972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22AE68F-294B-5040-CEC3-D33B5C911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329" y="440697"/>
            <a:ext cx="160972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44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2B7A03-4670-4B1C-F868-F67C6C2EF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54912"/>
            <a:ext cx="8915400" cy="515631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1.- Respetamos la dignidad de los integrantes de la comunidad educativa como hijos de Dios,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siendo responsables con el desarrollo de las actividades de aprendizaje. Valorando los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diferentes comportamientos, aspiraciones y necesidades en el marco de la educación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presencial.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2.- Vivimos en democracia respetando y defendiendo los derechos humanos, de los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integrantes de la Comunidad Educativa.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3.- Fomentamos el respeto entre los miembros de la Comunidad Educativa Santarrosina,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aceptando las diferencias y erradicando la exclusión.</a:t>
            </a:r>
          </a:p>
          <a:p>
            <a:pPr algn="just"/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12602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5F4C51-4AB7-609F-7F52-E67102162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23014"/>
            <a:ext cx="8915400" cy="51882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4.- Aceptamos, respetamos y valoramos las diferencias culturales y sociales de los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integrantes de la comunidad educativa en los espacios donde interactuamos.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5.- Nos comprometemos con el respeto y cuidado de nuestra casa común, así como nuestra salud tomando conciencia de las medidas de protección en bien de nuestra salud.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6.- Promovemos y practicamos la empatía, valores, virtudes cívicas y el sentido de justicia,  para alcanzar objetivos comunes.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7.- Utilizamos académicamente los recursos tecnológicos para lograr aprendizajes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significativos y alcanzar la excelencia en el contexto actual.</a:t>
            </a:r>
          </a:p>
          <a:p>
            <a:pPr algn="just"/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201206668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199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Algerian</vt:lpstr>
      <vt:lpstr>Arial</vt:lpstr>
      <vt:lpstr>Calibri</vt:lpstr>
      <vt:lpstr>Century Gothic</vt:lpstr>
      <vt:lpstr>Wingdings 3</vt:lpstr>
      <vt:lpstr>Espiral</vt:lpstr>
      <vt:lpstr>NORMAS DE CONVIVENCIA EN LA I.E.P.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NORMAS DE CONVIVENCIA 2023</dc:title>
  <dc:creator>PSICOLOGIA</dc:creator>
  <cp:lastModifiedBy>PSICOLOGIA</cp:lastModifiedBy>
  <cp:revision>3</cp:revision>
  <dcterms:created xsi:type="dcterms:W3CDTF">2023-10-19T03:00:01Z</dcterms:created>
  <dcterms:modified xsi:type="dcterms:W3CDTF">2023-10-19T03:07:32Z</dcterms:modified>
</cp:coreProperties>
</file>